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10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73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4331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17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4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57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10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4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39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1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76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7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4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44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85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3B8DB1-0692-45AB-B741-3356FED27C8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8D5D13-E590-4885-B671-480DEBECE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6550">
            <a:off x="5984055" y="4176614"/>
            <a:ext cx="3012922" cy="236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5484">
            <a:off x="8481088" y="2579424"/>
            <a:ext cx="2981917" cy="2422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14401" y="1205252"/>
            <a:ext cx="11891749" cy="250921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Хищные растения</a:t>
            </a:r>
            <a:endParaRPr lang="ru-RU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2265" y="4991670"/>
            <a:ext cx="8689976" cy="137159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Ученица 6 «Б» класса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Калинина Валерия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00219">
            <a:off x="5104932" y="60095"/>
            <a:ext cx="2143355" cy="2545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3749" y="0"/>
            <a:ext cx="3239069" cy="242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21" y="326029"/>
            <a:ext cx="3380098" cy="2253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6434" y="3820236"/>
            <a:ext cx="2696570" cy="2696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634">
            <a:off x="84606" y="3934159"/>
            <a:ext cx="2874483" cy="2515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675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92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Непентес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65075" y="1173708"/>
            <a:ext cx="4685730" cy="585488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яркий, неординарный, красивый цветок.  Он ещё носит название </a:t>
            </a:r>
            <a:r>
              <a:rPr lang="ru-RU" dirty="0" err="1"/>
              <a:t>кувшиночник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у Непентеса есть множество отростков, на концах которых вырастают специальные ловушки-кувшины. Внутри этой ловушки имеется ядовитая переваривающая жидкость. В эту западню могут попасть не только насекомые, но и грызуны, жабы и иные живые существа, заглянувшие в интересный кувшинчик.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65" y="1444768"/>
            <a:ext cx="6908610" cy="460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374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33" y="1137989"/>
            <a:ext cx="3711740" cy="55676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382" y="559556"/>
            <a:ext cx="6814783" cy="51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6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28" y="-241292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Библис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8490" y="988668"/>
            <a:ext cx="11823510" cy="3424107"/>
          </a:xfrm>
        </p:spPr>
        <p:txBody>
          <a:bodyPr/>
          <a:lstStyle/>
          <a:p>
            <a:r>
              <a:rPr lang="ru-RU" dirty="0"/>
              <a:t>Внешний вид </a:t>
            </a:r>
            <a:r>
              <a:rPr lang="ru-RU" dirty="0" err="1"/>
              <a:t>Библиса</a:t>
            </a:r>
            <a:r>
              <a:rPr lang="ru-RU" dirty="0"/>
              <a:t> напоминает Росянку, но их почти ничего не объединяет. </a:t>
            </a:r>
            <a:r>
              <a:rPr lang="ru-RU" dirty="0" err="1"/>
              <a:t>Библис</a:t>
            </a:r>
            <a:r>
              <a:rPr lang="ru-RU" dirty="0"/>
              <a:t> – это маленький кустарник, высотой до 70см. Листья </a:t>
            </a:r>
            <a:r>
              <a:rPr lang="ru-RU" dirty="0" err="1"/>
              <a:t>Библиса</a:t>
            </a:r>
            <a:r>
              <a:rPr lang="ru-RU" dirty="0"/>
              <a:t> покрыты волосками-железками, выделяющими специальный сок.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896" y="2164018"/>
            <a:ext cx="8767052" cy="45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99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583" y="1091821"/>
            <a:ext cx="4199886" cy="344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23" y="209084"/>
            <a:ext cx="10364451" cy="1596177"/>
          </a:xfrm>
        </p:spPr>
        <p:txBody>
          <a:bodyPr>
            <a:noAutofit/>
          </a:bodyPr>
          <a:lstStyle/>
          <a:p>
            <a:pPr fontAlgn="base"/>
            <a:r>
              <a:rPr lang="ru-RU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Гелиамфора</a:t>
            </a: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08" y="1214651"/>
            <a:ext cx="4367909" cy="56433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растение содержит простейшую структуру органов и питается насекомыми. Ловчие механизмы в форме конуса, обладают широким зевом, над котором находится крышечка кувшина или нектарная ложечка. Обычно кувшин  имеет зелёную расцветку с красноватыми жилами, но если произрастает  в сильно освещенной местности,  то он полностью красного цвета.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9976" y="1594585"/>
            <a:ext cx="3580323" cy="536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30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9084"/>
            <a:ext cx="10364451" cy="1596177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Дарлингтония</a:t>
            </a:r>
            <a:b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0567" y="1084997"/>
            <a:ext cx="4982059" cy="5773003"/>
          </a:xfrm>
        </p:spPr>
        <p:txBody>
          <a:bodyPr>
            <a:normAutofit fontScale="92500"/>
          </a:bodyPr>
          <a:lstStyle/>
          <a:p>
            <a:r>
              <a:rPr lang="ru-RU" dirty="0"/>
              <a:t>Внешне данное растение весьма необычно. Листья подобно змеям с расправленным «капюшоном», который растет ловушке-кувшине. Если существуют подходящие для жизни условия, «капюшон» способен вырасти до 60см. Поэтому, дарлингтонию ещё именуют растение-кобра или лилия-кобра. Ароматный нектар, образующийся по краям кувшина,  манит многих насекомых, а попавшие вовнутрь букашки постепенно перевариваются.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1683" y="1306772"/>
            <a:ext cx="6764740" cy="507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80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7" t="1075" b="1"/>
          <a:stretch/>
        </p:blipFill>
        <p:spPr>
          <a:xfrm>
            <a:off x="5581934" y="1283911"/>
            <a:ext cx="6610066" cy="5574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23832" cy="62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5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80" y="-14575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Альдрованда</a:t>
            </a: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Пузырчатая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05266" y="1187355"/>
            <a:ext cx="5745707" cy="54863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Растение обитает в основном в стоячей воде, где образует целые заросли. Растение не имеет корневой системы, благодаря этому, она способна свободно плавать в водоемах. Её стебли имеют нитевидную форму, они всё время находятся в воде, и густо растут друг возле друга. На черешках есть удлиненные щетинки и </a:t>
            </a:r>
            <a:r>
              <a:rPr lang="ru-RU" dirty="0" err="1"/>
              <a:t>раковинообразные</a:t>
            </a:r>
            <a:r>
              <a:rPr lang="ru-RU" dirty="0"/>
              <a:t> двустворчатые пластинки, по центру слегка вздутые. В момент раздражения таких щетинок, листок складывается, его края заходят друг за друга. Так и осуществляется процесс захватывания жертвы, а потом следует переваривание полученной пищи.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61" y="1596787"/>
            <a:ext cx="6164239" cy="46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8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83373" cy="43560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063" y="1599063"/>
            <a:ext cx="5258937" cy="52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4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36" y="-200349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Пузырчатка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7865" y="1044054"/>
            <a:ext cx="4695455" cy="581394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Еще одно водное хищное растение. Пузырчатка получила такое название по причине присутствия у неё особых ловчих пузырьков. Они играют важную роль в жизнедеятельности растения. Каждый из пузырьков имеет отверстие и клапан, который раскрывается вовнутрь. Это помогает при ловле живности – насекомые свободно попадают  в растение и там остаются, так как не могут выбраться.</a:t>
            </a:r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632" y="2640842"/>
            <a:ext cx="5194368" cy="421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202" y="1192282"/>
            <a:ext cx="3721308" cy="240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7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838" y="0"/>
            <a:ext cx="5058770" cy="442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3447"/>
            <a:ext cx="7724633" cy="578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21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4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Хищные растения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1887" y="1329862"/>
            <a:ext cx="10363826" cy="342410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Хищные растения считаются чудом природы. Обитая в местах с недостатком питательных веществ в </a:t>
            </a:r>
            <a:r>
              <a:rPr lang="ru-RU" sz="2400" dirty="0" smtClean="0"/>
              <a:t>почве, они </a:t>
            </a:r>
            <a:r>
              <a:rPr lang="ru-RU" sz="2400" dirty="0"/>
              <a:t>выработали уникальную для растительного мира стратегию </a:t>
            </a:r>
            <a:r>
              <a:rPr lang="ru-RU" sz="2400" dirty="0" err="1" smtClean="0"/>
              <a:t>выживания-способность</a:t>
            </a:r>
            <a:r>
              <a:rPr lang="ru-RU" sz="2400" dirty="0" smtClean="0"/>
              <a:t> </a:t>
            </a:r>
            <a:r>
              <a:rPr lang="ru-RU" sz="2400" dirty="0"/>
              <a:t>ловить и "поедать" живую добычу. </a:t>
            </a:r>
            <a:endParaRPr lang="ru-RU" sz="2400" dirty="0" smtClean="0"/>
          </a:p>
          <a:p>
            <a:pPr algn="just"/>
            <a:r>
              <a:rPr lang="ru-RU" sz="2400" dirty="0"/>
              <a:t>Эти удивительные растения относятся к плотоядным, так как они ловят насекомых и членистоногих, выделяют пищеварительный сок, растворяют жертву и в ходе этого процесса получают </a:t>
            </a:r>
            <a:r>
              <a:rPr lang="ru-RU" sz="2400" dirty="0" smtClean="0"/>
              <a:t> питательные вещества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517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429603"/>
            <a:ext cx="8689976" cy="1371599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185" y="-204716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Венерина мухоловка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308" y="1050878"/>
            <a:ext cx="5950423" cy="53908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Венерина мухоловка, возможно, самое известное плотоядное растение, которое питается в основном насекомыми и паукообразными. Это мелкое растение, имеющее 4-7 листьев, которые растут из короткого подземного стебля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Мухоловка </a:t>
            </a:r>
            <a:r>
              <a:rPr lang="ru-RU" dirty="0"/>
              <a:t>ловит насекомых с помощью специальных ловушек-капканов, расположенных на концах её листьев. Стоит насекомому коснуться чувствительных волосков внутри ловушки, как она тут же захлопывается и начинает переваривать насекомое.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719" y="1364775"/>
            <a:ext cx="6118747" cy="458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01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219" y="136478"/>
            <a:ext cx="6664088" cy="4442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42" y="1951631"/>
            <a:ext cx="7075366" cy="472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13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227644"/>
            <a:ext cx="10364451" cy="159617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Росянка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3331" y="1296538"/>
            <a:ext cx="4148920" cy="5240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является </a:t>
            </a:r>
            <a:r>
              <a:rPr lang="ru-RU" dirty="0"/>
              <a:t>довольно известным растением. На листьях у росянки расположены железы, выделяющие липкий сок. Капельки сока очень похожи на росу</a:t>
            </a:r>
            <a:r>
              <a:rPr lang="ru-RU" dirty="0" smtClean="0"/>
              <a:t>, </a:t>
            </a:r>
            <a:r>
              <a:rPr lang="ru-RU" dirty="0"/>
              <a:t>и на них охотно слетаются различные насекомые. Но стоит жертве </a:t>
            </a:r>
            <a:r>
              <a:rPr lang="ru-RU" dirty="0" smtClean="0"/>
              <a:t>сесть </a:t>
            </a:r>
            <a:r>
              <a:rPr lang="ru-RU" dirty="0"/>
              <a:t>на лист, как она тут же </a:t>
            </a:r>
            <a:r>
              <a:rPr lang="ru-RU" dirty="0" smtClean="0"/>
              <a:t>прилипает</a:t>
            </a:r>
            <a:r>
              <a:rPr lang="ru-RU" dirty="0"/>
              <a:t>. После этого лист росянки скручивается вместе с жертвой, и переваривает её.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620" y="981500"/>
            <a:ext cx="5603543" cy="56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02" y="286602"/>
            <a:ext cx="4744303" cy="6325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010" y="832661"/>
            <a:ext cx="6271837" cy="48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6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-282235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Жирянка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158" y="961372"/>
            <a:ext cx="11492041" cy="3424107"/>
          </a:xfrm>
        </p:spPr>
        <p:txBody>
          <a:bodyPr/>
          <a:lstStyle/>
          <a:p>
            <a:r>
              <a:rPr lang="ru-RU" dirty="0"/>
              <a:t>Жирянка по способу питания похожа на росянку – листья у неё липкие, и к ним тоже приклеиваются насекомые. Убежать они уже не могут, и растение высасывает из них питательные вещества.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2" y="2101755"/>
            <a:ext cx="5892495" cy="463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980" y="2071784"/>
            <a:ext cx="5740334" cy="466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3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36" y="-159405"/>
            <a:ext cx="10364451" cy="1596177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Саррацения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1763" y="1296538"/>
            <a:ext cx="4572625" cy="5404512"/>
          </a:xfrm>
        </p:spPr>
        <p:txBody>
          <a:bodyPr>
            <a:normAutofit fontScale="92500"/>
          </a:bodyPr>
          <a:lstStyle/>
          <a:p>
            <a:r>
              <a:rPr lang="ru-RU" dirty="0"/>
              <a:t>Это растение использует ловчие листья в форме кувшинки в качестве ловушки. Листья растения превратились в воронку с образованием, похожим на капюшон, который растет над отверстием, предотвращая попадание дождевой воды, которая может разбавить пищеварительные соки. Насекомых привлекает цвет, запах и секреции, похожие на нектар на </a:t>
            </a:r>
            <a:r>
              <a:rPr lang="ru-RU" dirty="0" smtClean="0"/>
              <a:t>краю </a:t>
            </a:r>
            <a:r>
              <a:rPr lang="ru-RU" dirty="0"/>
              <a:t>кувшинки.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797" y="1313595"/>
            <a:ext cx="6741993" cy="505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3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521" y="0"/>
            <a:ext cx="5177479" cy="6903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80" y="1357952"/>
            <a:ext cx="6241576" cy="46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4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375</TotalTime>
  <Words>505</Words>
  <Application>Microsoft Office PowerPoint</Application>
  <PresentationFormat>Произвольный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Капля</vt:lpstr>
      <vt:lpstr>Хищные растения</vt:lpstr>
      <vt:lpstr>Хищные растения</vt:lpstr>
      <vt:lpstr>Венерина мухоловка</vt:lpstr>
      <vt:lpstr>Слайд 4</vt:lpstr>
      <vt:lpstr>Росянка</vt:lpstr>
      <vt:lpstr>Слайд 6</vt:lpstr>
      <vt:lpstr>Жирянка</vt:lpstr>
      <vt:lpstr>Саррацения</vt:lpstr>
      <vt:lpstr>Слайд 9</vt:lpstr>
      <vt:lpstr>Непентес</vt:lpstr>
      <vt:lpstr>Слайд 11</vt:lpstr>
      <vt:lpstr>Библис</vt:lpstr>
      <vt:lpstr>Гелиамфора </vt:lpstr>
      <vt:lpstr>Дарлингтония </vt:lpstr>
      <vt:lpstr>Слайд 15</vt:lpstr>
      <vt:lpstr>Альдрованда Пузырчатая</vt:lpstr>
      <vt:lpstr>Слайд 17</vt:lpstr>
      <vt:lpstr>Пузырчатка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37</cp:revision>
  <dcterms:created xsi:type="dcterms:W3CDTF">2016-01-24T20:29:22Z</dcterms:created>
  <dcterms:modified xsi:type="dcterms:W3CDTF">2016-01-25T19:32:06Z</dcterms:modified>
</cp:coreProperties>
</file>